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5" r:id="rId11"/>
    <p:sldId id="26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4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184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2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82700" y="2212149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15732295" y="2212149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0.21849 0.1717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85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170</Words>
  <Application>Microsoft Macintosh PowerPoint</Application>
  <PresentationFormat>Custom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Bauhaus 93</vt:lpstr>
      <vt:lpstr>Helvetica Neue</vt:lpstr>
      <vt:lpstr>Helvetica Neue Medium</vt:lpstr>
      <vt:lpstr>21_BasicWhite</vt:lpstr>
      <vt:lpstr>Introduction to Core Bluetooth</vt:lpstr>
      <vt:lpstr>BLUETOOTH CORE IS BIG</vt:lpstr>
      <vt:lpstr>Basic BLE Structure</vt:lpstr>
      <vt:lpstr>PowerPoint Presentation</vt:lpstr>
      <vt:lpstr>Basic BLE Structure</vt:lpstr>
      <vt:lpstr>BLE Advertising: The Story of Dave and Matt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23</cp:revision>
  <dcterms:modified xsi:type="dcterms:W3CDTF">2020-05-23T15:23:09Z</dcterms:modified>
</cp:coreProperties>
</file>